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8334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2821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6786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1150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190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7596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5298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4046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0431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959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1321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BCCDC-9315-4B43-8DB4-67DBB2AB6FBF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6561-AC56-4B55-B75A-2C95D1BF923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5555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12.png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1223493" y="192043"/>
            <a:ext cx="6065949" cy="6195878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3441455" y="4223906"/>
            <a:ext cx="175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atin typeface="Arial Black" panose="020B0A04020102020204" pitchFamily="34" charset="0"/>
              </a:rPr>
              <a:t>VIFFE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08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Lefelé nyíl 20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3830320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463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71134" y="3208530"/>
            <a:ext cx="76510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IF NO ADEQUATE INFORMATION, CITIZENS CAN ONLY FORMALLY BE INVOLVED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2085603" y="5521483"/>
            <a:ext cx="48808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HA NINCS ELEGENDŐ ÉS OBJEKTÍV INFORMÁCIÓ,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BEVONÁS CSAK FORMÁLISAN LEHETSÉGES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3" name="Lefelé nyíl 22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3830320" y="2909681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felé nyíl 24"/>
          <p:cNvSpPr/>
          <p:nvPr/>
        </p:nvSpPr>
        <p:spPr>
          <a:xfrm>
            <a:off x="3880844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3934160" y="5211442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382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1481014" y="2620769"/>
            <a:ext cx="548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TO BE ABLE TO BE INVOLVED, INFORMATION IS NEEDED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934177" y="4784551"/>
            <a:ext cx="724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HOGY BE LEHESSEN VONNI, A POLGÁRNAK INFORMÁLTNAK KELL LENNI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71134" y="3208530"/>
            <a:ext cx="76510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IF NO ADEQUATE INFORMATION, CITIZENS CAN ONLY FORMALLY BE INVOLVED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2085603" y="5521483"/>
            <a:ext cx="48808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HA NINCS ELEGENDŐ ÉS OBJEKTÍV INFORMÁCIÓ,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BEVONÁS CSAK FORMÁLISAN LEHETSÉGES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3" name="Lefelé nyíl 22"/>
          <p:cNvSpPr/>
          <p:nvPr/>
        </p:nvSpPr>
        <p:spPr>
          <a:xfrm>
            <a:off x="3830320" y="2310728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3830320" y="2909681"/>
            <a:ext cx="579120" cy="3100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felé nyíl 24"/>
          <p:cNvSpPr/>
          <p:nvPr/>
        </p:nvSpPr>
        <p:spPr>
          <a:xfrm>
            <a:off x="3880844" y="4474510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3934160" y="5211442"/>
            <a:ext cx="579120" cy="310041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 26"/>
          <p:cNvSpPr/>
          <p:nvPr/>
        </p:nvSpPr>
        <p:spPr>
          <a:xfrm rot="20742042">
            <a:off x="104252" y="2375326"/>
            <a:ext cx="898483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NO INFORMATION – NO DEMOCRACY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28" name="Téglalap 27"/>
          <p:cNvSpPr/>
          <p:nvPr/>
        </p:nvSpPr>
        <p:spPr>
          <a:xfrm rot="20742042">
            <a:off x="1116523" y="4287806"/>
            <a:ext cx="6960302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INFORMÁCIÓ NÉLKÜL NINCS </a:t>
            </a:r>
          </a:p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DEMOKRÁCIA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9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104252" y="2375326"/>
            <a:ext cx="898483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NO INFORMATION – NO DEMOCRACY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116523" y="4287806"/>
            <a:ext cx="6960302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INFORMÁCIÓ NÉLKÜL NINCS </a:t>
            </a:r>
          </a:p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DEMOKRÁCIA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64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981224" y="2375326"/>
            <a:ext cx="723089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THANKS FOR THE ATTENTION!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393554" y="4287806"/>
            <a:ext cx="6406241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KÖSZÖNÖM A FIGYELMET!</a:t>
            </a:r>
            <a:endParaRPr lang="hu-HU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040832" y="482503"/>
            <a:ext cx="7061712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VRAKUN’ AND ITS FRIENDS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FUTURE PATHS FOR EUROPE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19564" y="1586614"/>
            <a:ext cx="6133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141372" y="2418979"/>
            <a:ext cx="151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REPORT BACK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26637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941778" y="5482411"/>
            <a:ext cx="1512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REPORT BACK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87718" y="2056068"/>
            <a:ext cx="81156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3200" b="1" dirty="0">
              <a:latin typeface="Arial Black" panose="020B0A040201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-68201" y="3399098"/>
            <a:ext cx="92122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AKTIVITÁS– </a:t>
            </a:r>
          </a:p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DEMOKRÁCIA SAROKPONTJAI</a:t>
            </a:r>
            <a:endParaRPr lang="hu-HU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5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0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534160" y="5837296"/>
            <a:ext cx="547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LOCAL CIVIL ORGANISATIONS DEAL WITH LOCAL ISSUES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1330001" y="6270487"/>
            <a:ext cx="587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HELYI CIVIL SZERVEZETEK HELYI ÜGYEKKEL FOGLALKOZNAK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34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9" name="Folyamatábra: Vagy 18"/>
          <p:cNvSpPr/>
          <p:nvPr/>
        </p:nvSpPr>
        <p:spPr>
          <a:xfrm>
            <a:off x="2286000" y="2113280"/>
            <a:ext cx="3688080" cy="3576320"/>
          </a:xfrm>
          <a:prstGeom prst="flowChartOr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20995" y="809020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A CIVIL ORGANISATION DEALS WITH ONE PART OF THE WHOLE ISSUE 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52391" y="1273224"/>
            <a:ext cx="68101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EGY CIVIL SZERVEZET A KOMPLEX ÜGY EGY RÉSZÉVEL FOGLALKOZIK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149600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650097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149600" y="44145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650097" y="298704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26" name="Jobbra nyíl 25"/>
          <p:cNvSpPr/>
          <p:nvPr/>
        </p:nvSpPr>
        <p:spPr>
          <a:xfrm>
            <a:off x="552391" y="2919492"/>
            <a:ext cx="2221289" cy="436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>
            <a:off x="552391" y="4414868"/>
            <a:ext cx="2221289" cy="4368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Jobbra nyíl 27"/>
          <p:cNvSpPr/>
          <p:nvPr/>
        </p:nvSpPr>
        <p:spPr>
          <a:xfrm rot="10800000">
            <a:off x="5403004" y="4633308"/>
            <a:ext cx="2221289" cy="43688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rot="10800000">
            <a:off x="5403004" y="2953266"/>
            <a:ext cx="2221289" cy="43688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142786" y="2617708"/>
            <a:ext cx="2439899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1.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5947002" y="4234527"/>
            <a:ext cx="2439899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4.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839993" y="2596070"/>
            <a:ext cx="243989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2.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63938" y="4082506"/>
            <a:ext cx="243989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CIVIL ORGANISATION 3.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534160" y="5837296"/>
            <a:ext cx="547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LOCAL CIVIL ORGANISATIONS DEAL WITH LOCAL ISSUES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1330001" y="6270487"/>
            <a:ext cx="587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HELYI CIVIL SZERVEZETEK HELYI ÜGYEKKEL FOGLALKOZNAK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 rot="19623539">
            <a:off x="-495160" y="3251886"/>
            <a:ext cx="90937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CIVIL SOCIETY TENDS TO BE DECENTRALISED</a:t>
            </a:r>
          </a:p>
          <a:p>
            <a:pPr algn="ctr"/>
            <a:endParaRPr lang="hu-H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hu-HU" sz="2400" b="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 CIVIL TÁRSADALOM TIPIKUSAN DECENTLAZILÁLT</a:t>
            </a:r>
            <a:endParaRPr lang="hu-HU" sz="2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486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50292" y="2174926"/>
            <a:ext cx="9093708" cy="1200329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CIVIL SOCIETY TENDS TO BE DECENTRALISED</a:t>
            </a:r>
          </a:p>
          <a:p>
            <a:pPr algn="ctr"/>
            <a:endParaRPr lang="hu-H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hu-HU" sz="2400" b="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 CIVIL TÁRSADALOM TIPIKUSAN DECENTLAZILÁLT</a:t>
            </a:r>
            <a:endParaRPr lang="hu-HU" sz="24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01716" y="3885168"/>
            <a:ext cx="904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DECENTRALISED      MORE CITIZENS ARE INVOLVED       CIVIL SOCIETY DEVELOPS DEMOCRACY</a:t>
            </a:r>
            <a:endParaRPr lang="hu-HU" b="1" dirty="0"/>
          </a:p>
        </p:txBody>
      </p:sp>
      <p:sp>
        <p:nvSpPr>
          <p:cNvPr id="17" name="Jobbra nyíl 16"/>
          <p:cNvSpPr/>
          <p:nvPr/>
        </p:nvSpPr>
        <p:spPr>
          <a:xfrm>
            <a:off x="1849120" y="3982720"/>
            <a:ext cx="152400" cy="18440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>
            <a:off x="5069840" y="3982720"/>
            <a:ext cx="152400" cy="18440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286511" y="4693664"/>
            <a:ext cx="775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DECENTRALIZÁLT         TÖBB POLGÁRT VON BE            FEJLESZTI A DEMOKRÁCIÁT</a:t>
            </a:r>
            <a:endParaRPr lang="hu-HU" b="1" dirty="0"/>
          </a:p>
        </p:txBody>
      </p:sp>
      <p:sp>
        <p:nvSpPr>
          <p:cNvPr id="20" name="Jobbra nyíl 19"/>
          <p:cNvSpPr/>
          <p:nvPr/>
        </p:nvSpPr>
        <p:spPr>
          <a:xfrm>
            <a:off x="2143760" y="4764413"/>
            <a:ext cx="152400" cy="18440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Jobbra nyíl 20"/>
          <p:cNvSpPr/>
          <p:nvPr/>
        </p:nvSpPr>
        <p:spPr>
          <a:xfrm>
            <a:off x="4993640" y="4764413"/>
            <a:ext cx="152400" cy="184403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9416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Téglalap 14"/>
          <p:cNvSpPr/>
          <p:nvPr/>
        </p:nvSpPr>
        <p:spPr>
          <a:xfrm>
            <a:off x="615020" y="3995990"/>
            <a:ext cx="772820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CIVIL TÁRSADALOM </a:t>
            </a:r>
          </a:p>
          <a:p>
            <a:pPr algn="ctr"/>
            <a:r>
              <a:rPr lang="hu-HU" sz="5400" b="0" cap="none" spc="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FEJLESZTI A DEMOKRÁCIÁT</a:t>
            </a:r>
            <a:endParaRPr lang="hu-HU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076947" y="1677271"/>
            <a:ext cx="6909840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CIVIL SOCIETY </a:t>
            </a:r>
          </a:p>
          <a:p>
            <a:pPr algn="ctr"/>
            <a:r>
              <a:rPr lang="hu-HU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DEVELOPS DEMOCRACY</a:t>
            </a:r>
            <a:endParaRPr lang="hu-HU" sz="5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8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75057" y="801000"/>
            <a:ext cx="411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VS FLOW OF INFORMATION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905810" y="1197336"/>
            <a:ext cx="452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DEMOKRÁCIA ÉS AZ INFORMÁCIÓÁRAMLÁS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45339" y="1910618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 = INVOLVMENT OF CITIZENS IN THE DECISION MAKING</a:t>
            </a:r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998874" y="4105178"/>
            <a:ext cx="7118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 = A POLGÁROK BEVONÁSA A DÖNTÉSHOZATALBA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20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620</Words>
  <Application>Microsoft Office PowerPoint</Application>
  <PresentationFormat>Diavetítés a képernyőre (4:3 oldalarány)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Balogh Béla</cp:lastModifiedBy>
  <cp:revision>1</cp:revision>
  <dcterms:created xsi:type="dcterms:W3CDTF">2021-06-16T09:50:47Z</dcterms:created>
  <dcterms:modified xsi:type="dcterms:W3CDTF">2021-06-29T18:59:43Z</dcterms:modified>
</cp:coreProperties>
</file>